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0" r:id="rId4"/>
    <p:sldId id="257" r:id="rId5"/>
    <p:sldId id="264" r:id="rId6"/>
    <p:sldId id="278" r:id="rId7"/>
    <p:sldId id="274" r:id="rId8"/>
    <p:sldId id="273" r:id="rId9"/>
    <p:sldId id="275" r:id="rId10"/>
    <p:sldId id="277" r:id="rId11"/>
    <p:sldId id="276" r:id="rId12"/>
    <p:sldId id="265" r:id="rId13"/>
    <p:sldId id="266" r:id="rId14"/>
    <p:sldId id="268" r:id="rId15"/>
    <p:sldId id="269" r:id="rId16"/>
    <p:sldId id="279" r:id="rId17"/>
    <p:sldId id="271" r:id="rId18"/>
    <p:sldId id="270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EA4CAC-835D-4B13-BDD0-D2E02AFE6587}" v="41" dt="2019-03-17T16:15:41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13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D0D1C-3208-4537-A71A-86AB2114858D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83084-0BF4-4F38-A589-6FB04CEA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6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40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4A1EA-AFA3-4EC6-87AD-5A5FA350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76" y="1208531"/>
            <a:ext cx="4927979" cy="4735069"/>
          </a:xfrm>
          <a:prstGeom prst="rect">
            <a:avLst/>
          </a:prstGeom>
        </p:spPr>
      </p:pic>
      <p:sp>
        <p:nvSpPr>
          <p:cNvPr id="1038" name="Rectangle 142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338C5-6826-44C6-A8D8-7F5FABF05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Olympic Games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AA6CE-5FD5-44EB-9641-6EE8E9352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085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IST 707 Final Project</a:t>
            </a:r>
            <a:br>
              <a:rPr lang="en-US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  <a:p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Jocelyn Pitman</a:t>
            </a:r>
          </a:p>
          <a:p>
            <a:r>
              <a:rPr lang="en-US" dirty="0">
                <a:solidFill>
                  <a:schemeClr val="bg2"/>
                </a:solidFill>
              </a:rPr>
              <a:t>&amp;</a:t>
            </a:r>
          </a:p>
          <a:p>
            <a:r>
              <a:rPr lang="en-US" dirty="0">
                <a:solidFill>
                  <a:schemeClr val="bg2"/>
                </a:solidFill>
              </a:rPr>
              <a:t>Kelly Schillaci</a:t>
            </a:r>
          </a:p>
        </p:txBody>
      </p:sp>
    </p:spTree>
    <p:extLst>
      <p:ext uri="{BB962C8B-B14F-4D97-AF65-F5344CB8AC3E}">
        <p14:creationId xmlns:p14="http://schemas.microsoft.com/office/powerpoint/2010/main" val="421631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inter olympics female bobsled">
            <a:extLst>
              <a:ext uri="{FF2B5EF4-FFF2-40B4-BE49-F238E27FC236}">
                <a16:creationId xmlns:a16="http://schemas.microsoft.com/office/drawing/2014/main" id="{6408A0F1-FE99-4713-BE1D-DA2AFA8B70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45" y="1123950"/>
            <a:ext cx="4174276" cy="31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nter olympics female ski jump team">
            <a:extLst>
              <a:ext uri="{FF2B5EF4-FFF2-40B4-BE49-F238E27FC236}">
                <a16:creationId xmlns:a16="http://schemas.microsoft.com/office/drawing/2014/main" id="{39D8080C-9395-45AC-9386-41FE0481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4" y="1216038"/>
            <a:ext cx="5210175" cy="293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B75D1E1A-010A-46AB-9DDE-5469C9336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61006" y="5389292"/>
            <a:ext cx="5869987" cy="68951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j-lt"/>
              </a:rPr>
              <a:t>Bobsleigh vs Ski Jumping</a:t>
            </a:r>
          </a:p>
        </p:txBody>
      </p:sp>
    </p:spTree>
    <p:extLst>
      <p:ext uri="{BB962C8B-B14F-4D97-AF65-F5344CB8AC3E}">
        <p14:creationId xmlns:p14="http://schemas.microsoft.com/office/powerpoint/2010/main" val="309872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A9069E-B2FC-4E18-9C6E-15190158C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167" y="760341"/>
            <a:ext cx="6815666" cy="420624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8F84214-98AF-4281-AF1D-BA762C8A8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2515" y="5398095"/>
            <a:ext cx="9535486" cy="689515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+mj-lt"/>
              </a:rPr>
              <a:t>Female Winter Sports Weight Distribution (Bobsleigh &amp; Ski Jumping)</a:t>
            </a:r>
          </a:p>
        </p:txBody>
      </p:sp>
    </p:spTree>
    <p:extLst>
      <p:ext uri="{BB962C8B-B14F-4D97-AF65-F5344CB8AC3E}">
        <p14:creationId xmlns:p14="http://schemas.microsoft.com/office/powerpoint/2010/main" val="122793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13">
            <a:extLst>
              <a:ext uri="{FF2B5EF4-FFF2-40B4-BE49-F238E27FC236}">
                <a16:creationId xmlns:a16="http://schemas.microsoft.com/office/drawing/2014/main" id="{9052E949-8C4B-400D-86F5-BC17BB392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115">
            <a:extLst>
              <a:ext uri="{FF2B5EF4-FFF2-40B4-BE49-F238E27FC236}">
                <a16:creationId xmlns:a16="http://schemas.microsoft.com/office/drawing/2014/main" id="{C5F32A9A-DB0A-486D-AB9B-38C96D78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C37282-6825-4315-97BC-FBF347BC0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Rectangle 119">
            <a:extLst>
              <a:ext uri="{FF2B5EF4-FFF2-40B4-BE49-F238E27FC236}">
                <a16:creationId xmlns:a16="http://schemas.microsoft.com/office/drawing/2014/main" id="{F153A912-83A9-46BB-A233-6A470352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2" name="Rectangle 121">
            <a:extLst>
              <a:ext uri="{FF2B5EF4-FFF2-40B4-BE49-F238E27FC236}">
                <a16:creationId xmlns:a16="http://schemas.microsoft.com/office/drawing/2014/main" id="{4CFB7F65-9106-4CAB-B5F1-B6B1476E7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248CC-C2D7-4826-A774-94F0A3C2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21" y="641074"/>
            <a:ext cx="3465930" cy="3465930"/>
          </a:xfrm>
          <a:prstGeom prst="rect">
            <a:avLst/>
          </a:prstGeom>
        </p:spPr>
      </p:pic>
      <p:grpSp>
        <p:nvGrpSpPr>
          <p:cNvPr id="133" name="Group 123">
            <a:extLst>
              <a:ext uri="{FF2B5EF4-FFF2-40B4-BE49-F238E27FC236}">
                <a16:creationId xmlns:a16="http://schemas.microsoft.com/office/drawing/2014/main" id="{DA46084B-0DB4-4217-8429-5BB07C713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C96A87B-A6AF-49F9-A35C-DBCD32934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0996FEB-A7FD-41B5-AC7B-E2ED8B762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F9DE51B-4C99-46DA-BAA8-AFBACAA90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3AC5DB-7693-457F-ACCC-7E0B50B98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5BAFE96-EE94-42E4-9BDF-AB9B6DC6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679047"/>
            <a:ext cx="3703322" cy="3390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13E8CF-E350-4BB0-885A-56BC95E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31" y="679048"/>
            <a:ext cx="3703320" cy="3390010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DE09107-E16C-470C-8DF3-9C7E62EEF413}"/>
              </a:ext>
            </a:extLst>
          </p:cNvPr>
          <p:cNvSpPr txBox="1">
            <a:spLocks/>
          </p:cNvSpPr>
          <p:nvPr/>
        </p:nvSpPr>
        <p:spPr>
          <a:xfrm>
            <a:off x="3162653" y="5220706"/>
            <a:ext cx="5869987" cy="689515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Evolution of Medal Counts over Time</a:t>
            </a:r>
          </a:p>
        </p:txBody>
      </p:sp>
    </p:spTree>
    <p:extLst>
      <p:ext uri="{BB962C8B-B14F-4D97-AF65-F5344CB8AC3E}">
        <p14:creationId xmlns:p14="http://schemas.microsoft.com/office/powerpoint/2010/main" val="371897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1">
            <a:extLst>
              <a:ext uri="{FF2B5EF4-FFF2-40B4-BE49-F238E27FC236}">
                <a16:creationId xmlns:a16="http://schemas.microsoft.com/office/drawing/2014/main" id="{9052E949-8C4B-400D-86F5-BC17BB392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F32A9A-DB0A-486D-AB9B-38C96D78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C37282-6825-4315-97BC-FBF347BC0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53A912-83A9-46BB-A233-6A470352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DC9F8D5-BF3E-4B69-8F17-AE72302B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Content Placeholder 3">
            <a:extLst>
              <a:ext uri="{FF2B5EF4-FFF2-40B4-BE49-F238E27FC236}">
                <a16:creationId xmlns:a16="http://schemas.microsoft.com/office/drawing/2014/main" id="{674CBEDC-CB3E-4524-84BD-8917E953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83" y="1115798"/>
            <a:ext cx="3014297" cy="275928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3C98417-D50B-4AA2-9624-E78A6120E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14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3">
            <a:extLst>
              <a:ext uri="{FF2B5EF4-FFF2-40B4-BE49-F238E27FC236}">
                <a16:creationId xmlns:a16="http://schemas.microsoft.com/office/drawing/2014/main" id="{A3E945F2-E9C6-457A-A5A6-46D9ABF0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0685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FAA0F-5682-495A-8CA2-21BE3369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54" y="1115798"/>
            <a:ext cx="3014297" cy="2759280"/>
          </a:xfrm>
          <a:prstGeom prst="rect">
            <a:avLst/>
          </a:prstGeom>
        </p:spPr>
      </p:pic>
      <p:sp>
        <p:nvSpPr>
          <p:cNvPr id="53" name="Rectangle 45">
            <a:extLst>
              <a:ext uri="{FF2B5EF4-FFF2-40B4-BE49-F238E27FC236}">
                <a16:creationId xmlns:a16="http://schemas.microsoft.com/office/drawing/2014/main" id="{AD1FF191-71A7-48F6-8069-4B5DB0F5F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FED3A-D43D-47E0-930E-29E72E572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920" y="1115798"/>
            <a:ext cx="3014297" cy="2759280"/>
          </a:xfrm>
          <a:prstGeom prst="rect">
            <a:avLst/>
          </a:prstGeom>
        </p:spPr>
      </p:pic>
      <p:sp>
        <p:nvSpPr>
          <p:cNvPr id="54" name="Rectangle 47">
            <a:extLst>
              <a:ext uri="{FF2B5EF4-FFF2-40B4-BE49-F238E27FC236}">
                <a16:creationId xmlns:a16="http://schemas.microsoft.com/office/drawing/2014/main" id="{E051B9BE-1550-4F91-A22E-F5818696C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131A005-9985-4D74-BB70-011D0B36E9D4}"/>
              </a:ext>
            </a:extLst>
          </p:cNvPr>
          <p:cNvSpPr txBox="1">
            <a:spLocks/>
          </p:cNvSpPr>
          <p:nvPr/>
        </p:nvSpPr>
        <p:spPr>
          <a:xfrm>
            <a:off x="3145720" y="5244887"/>
            <a:ext cx="5869987" cy="689515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Team Size by Year &amp; Region</a:t>
            </a:r>
          </a:p>
        </p:txBody>
      </p:sp>
    </p:spTree>
    <p:extLst>
      <p:ext uri="{BB962C8B-B14F-4D97-AF65-F5344CB8AC3E}">
        <p14:creationId xmlns:p14="http://schemas.microsoft.com/office/powerpoint/2010/main" val="85950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1F6B00-30FF-455F-8A86-682BDAB0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1E8E6-AA1F-4231-B807-0A5C932E6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3687A-6A31-4DBC-A057-F125C266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647570-D677-4C4B-A94B-DA7666A6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</a:t>
            </a:r>
          </a:p>
          <a:p>
            <a:r>
              <a:rPr lang="en-US" dirty="0">
                <a:solidFill>
                  <a:schemeClr val="bg1"/>
                </a:solidFill>
              </a:rPr>
              <a:t>Weight</a:t>
            </a:r>
          </a:p>
          <a:p>
            <a:r>
              <a:rPr lang="en-US" dirty="0">
                <a:solidFill>
                  <a:schemeClr val="bg1"/>
                </a:solidFill>
              </a:rPr>
              <a:t>Height</a:t>
            </a:r>
          </a:p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  <a:p>
            <a:r>
              <a:rPr lang="en-US" dirty="0">
                <a:solidFill>
                  <a:schemeClr val="bg1"/>
                </a:solidFill>
              </a:rPr>
              <a:t>Medal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94A66-F10D-43F4-BF8F-717551EE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838" y="1967074"/>
            <a:ext cx="3024390" cy="3104825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FDF9AB7-97E8-44E8-8B01-E368A9E5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531" y="1939733"/>
            <a:ext cx="3033384" cy="31321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AAD8A7-0F68-4CE2-8E37-98629D1C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FDF5BA-2109-45EC-AA28-9585297F9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9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1EB241-0852-428A-8A50-67737CA93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23EDC2-E1E5-4C5D-9C74-714516AF5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81548-0E4F-4401-A909-82EDF50DB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030110-5A0B-4476-9070-A890E1987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90899-286E-4733-82FB-96E10849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Association Rule Mining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AEB5B0-780F-43B2-99A4-7BFB4FACC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D09BE-4BDA-4C50-8128-B75157CF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577" y="1565963"/>
            <a:ext cx="3518451" cy="202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A6BE90F-C14C-4A57-94B7-DE68CD2F5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350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069C1F-7F6D-4E5B-89E0-13F7350C7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431" y="770259"/>
            <a:ext cx="7277975" cy="35693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9F518E-BABF-4AF2-BB4B-F66CF75B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1DCD65-4B84-4395-99D2-521E6E5F4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4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en's basketball olympics">
            <a:extLst>
              <a:ext uri="{FF2B5EF4-FFF2-40B4-BE49-F238E27FC236}">
                <a16:creationId xmlns:a16="http://schemas.microsoft.com/office/drawing/2014/main" id="{5E3A59B2-5241-48B5-BD92-789D2A4B21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1" y="1223649"/>
            <a:ext cx="5674176" cy="30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n's speed skating olympics team us">
            <a:extLst>
              <a:ext uri="{FF2B5EF4-FFF2-40B4-BE49-F238E27FC236}">
                <a16:creationId xmlns:a16="http://schemas.microsoft.com/office/drawing/2014/main" id="{81BCA005-7A2B-4C0F-A708-ECDB16D98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64" y="790575"/>
            <a:ext cx="5674175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2283EB3-BD66-451A-B02E-C3A5813CE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61006" y="5440999"/>
            <a:ext cx="5869987" cy="68951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j-lt"/>
              </a:rPr>
              <a:t>Men’s Basketball vs Speed Skating</a:t>
            </a:r>
          </a:p>
        </p:txBody>
      </p:sp>
    </p:spTree>
    <p:extLst>
      <p:ext uri="{BB962C8B-B14F-4D97-AF65-F5344CB8AC3E}">
        <p14:creationId xmlns:p14="http://schemas.microsoft.com/office/powerpoint/2010/main" val="1952259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F1DC9-4474-467C-BEC4-BDC366383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Hierarchal Clustering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9F60DAF-ED82-43FD-8633-ED6AC2C3E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165445"/>
            <a:ext cx="7462549" cy="4308079"/>
          </a:xfrm>
        </p:spPr>
      </p:pic>
    </p:spTree>
    <p:extLst>
      <p:ext uri="{BB962C8B-B14F-4D97-AF65-F5344CB8AC3E}">
        <p14:creationId xmlns:p14="http://schemas.microsoft.com/office/powerpoint/2010/main" val="413764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ABC1-7BCD-47A7-8B7C-6F51F212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F9E22090-20B0-4E64-847E-6DE402F70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8B2786-4691-45EE-86BF-CF14A06F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260216"/>
            <a:ext cx="3305175" cy="18508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D9F1-495A-49E0-8814-881DA5B7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lvl="1"/>
            <a:r>
              <a:rPr lang="en-US"/>
              <a:t>Can the winner of a certain event be predicted?</a:t>
            </a:r>
          </a:p>
          <a:p>
            <a:pPr lvl="1"/>
            <a:r>
              <a:rPr lang="en-US"/>
              <a:t>Can important factors in athlete performance be determined?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5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CECC-923A-4C20-B536-DAEF6625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5B22-D23A-48DA-8EC6-3253D2AC2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Questions or Comments?</a:t>
            </a:r>
            <a:endParaRPr lang="en-US" sz="2200" dirty="0"/>
          </a:p>
          <a:p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809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09B0-3E45-406F-A104-4EE1076B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D8C3C-67D4-4EAC-816B-BE5A8B44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Kaggle: “120 years of Olympic history: athletes and results”</a:t>
            </a:r>
          </a:p>
          <a:p>
            <a:r>
              <a:rPr lang="en-US" sz="2400" dirty="0"/>
              <a:t>Full data set is 271,000 rows by 15 columns</a:t>
            </a:r>
          </a:p>
          <a:p>
            <a:r>
              <a:rPr lang="en-US" sz="2400" dirty="0"/>
              <a:t>Contains full data for 51 different Olympic games, both Summer and Winter, between 1896 and 2016</a:t>
            </a:r>
          </a:p>
        </p:txBody>
      </p:sp>
    </p:spTree>
    <p:extLst>
      <p:ext uri="{BB962C8B-B14F-4D97-AF65-F5344CB8AC3E}">
        <p14:creationId xmlns:p14="http://schemas.microsoft.com/office/powerpoint/2010/main" val="320179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CECC-923A-4C20-B536-DAEF6625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5B22-D23A-48DA-8EC6-3253D2AC2A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70000" lnSpcReduction="20000"/>
          </a:bodyPr>
          <a:lstStyle/>
          <a:p>
            <a:r>
              <a:rPr lang="en-US" sz="2400" dirty="0"/>
              <a:t>Nominal Variables:</a:t>
            </a:r>
          </a:p>
          <a:p>
            <a:pPr lvl="1"/>
            <a:r>
              <a:rPr lang="en-US" sz="2200" dirty="0"/>
              <a:t>ID</a:t>
            </a:r>
          </a:p>
          <a:p>
            <a:pPr lvl="1"/>
            <a:r>
              <a:rPr lang="en-US" sz="2200" dirty="0"/>
              <a:t>Name</a:t>
            </a:r>
          </a:p>
          <a:p>
            <a:pPr lvl="1"/>
            <a:r>
              <a:rPr lang="en-US" sz="2200" dirty="0"/>
              <a:t>Sex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</a:rPr>
              <a:t>Team/NOC</a:t>
            </a:r>
          </a:p>
          <a:p>
            <a:pPr lvl="1"/>
            <a:r>
              <a:rPr lang="en-US" sz="2200" dirty="0"/>
              <a:t>Games</a:t>
            </a:r>
          </a:p>
          <a:p>
            <a:pPr lvl="1"/>
            <a:r>
              <a:rPr lang="en-US" sz="2200" dirty="0"/>
              <a:t>Season</a:t>
            </a:r>
          </a:p>
          <a:p>
            <a:pPr lvl="1"/>
            <a:r>
              <a:rPr lang="en-US" sz="2200" dirty="0"/>
              <a:t>City</a:t>
            </a:r>
          </a:p>
          <a:p>
            <a:pPr lvl="1"/>
            <a:r>
              <a:rPr lang="en-US" sz="2200" dirty="0"/>
              <a:t>Sport</a:t>
            </a:r>
          </a:p>
          <a:p>
            <a:pPr lvl="1"/>
            <a:r>
              <a:rPr lang="en-US" sz="2200" dirty="0"/>
              <a:t>Event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</a:rPr>
              <a:t>Medal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72788-AAFA-4356-8F29-6D7339724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 fontScale="70000" lnSpcReduction="20000"/>
          </a:bodyPr>
          <a:lstStyle/>
          <a:p>
            <a:r>
              <a:rPr lang="en-US" sz="2400" dirty="0"/>
              <a:t>Numerical Variables: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Age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Height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Weight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58762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3142-C970-454D-9B76-61C1CF3E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End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C088-A54A-43D1-A09C-456C32868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purpose of this project is to determine whether athlete performance at the Olympic games can be predicted.</a:t>
            </a:r>
          </a:p>
          <a:p>
            <a:pPr lvl="1"/>
            <a:r>
              <a:rPr lang="en-US" sz="2000" dirty="0"/>
              <a:t>Can the winner of a certain event be predicted?</a:t>
            </a:r>
          </a:p>
          <a:p>
            <a:pPr lvl="1"/>
            <a:r>
              <a:rPr lang="en-US" sz="2000" dirty="0"/>
              <a:t>Can important factors in athlete performance be determined?</a:t>
            </a:r>
          </a:p>
        </p:txBody>
      </p:sp>
    </p:spTree>
    <p:extLst>
      <p:ext uri="{BB962C8B-B14F-4D97-AF65-F5344CB8AC3E}">
        <p14:creationId xmlns:p14="http://schemas.microsoft.com/office/powerpoint/2010/main" val="1779856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293A-0998-48D8-ABD3-5D9641F3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Athletes by Season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ABC918-C2B2-4378-97E3-B3601D6F8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j-lt"/>
              </a:rPr>
              <a:t>Winter vs Summer 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71229-D601-4046-9511-4E436DAD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27" y="2140699"/>
            <a:ext cx="3024390" cy="2768519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07D6CACC-2FB9-433C-ADB7-8718FA84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91" y="2140699"/>
            <a:ext cx="3033384" cy="277675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1CDE46D-1E9A-4D86-A99D-5F99ACDAAF26}"/>
              </a:ext>
            </a:extLst>
          </p:cNvPr>
          <p:cNvSpPr txBox="1">
            <a:spLocks/>
          </p:cNvSpPr>
          <p:nvPr/>
        </p:nvSpPr>
        <p:spPr>
          <a:xfrm>
            <a:off x="4364688" y="782054"/>
            <a:ext cx="3421229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Nations by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14003-2081-4871-B796-641AB2B3D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19" y="2044740"/>
            <a:ext cx="3024390" cy="276851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F0DBC04-5761-4EAF-8317-4AC84A3DCA16}"/>
              </a:ext>
            </a:extLst>
          </p:cNvPr>
          <p:cNvSpPr txBox="1">
            <a:spLocks/>
          </p:cNvSpPr>
          <p:nvPr/>
        </p:nvSpPr>
        <p:spPr>
          <a:xfrm>
            <a:off x="8179799" y="809828"/>
            <a:ext cx="3421229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Events by </a:t>
            </a:r>
          </a:p>
          <a:p>
            <a:r>
              <a:rPr lang="en-US" dirty="0">
                <a:solidFill>
                  <a:schemeClr val="accent4"/>
                </a:solidFill>
              </a:rPr>
              <a:t>Season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D3DEBF9-BED4-4F7C-82FD-007CE50A163B}"/>
              </a:ext>
            </a:extLst>
          </p:cNvPr>
          <p:cNvSpPr txBox="1">
            <a:spLocks/>
          </p:cNvSpPr>
          <p:nvPr/>
        </p:nvSpPr>
        <p:spPr>
          <a:xfrm>
            <a:off x="388971" y="782054"/>
            <a:ext cx="3421229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Athletes by Season</a:t>
            </a:r>
          </a:p>
        </p:txBody>
      </p:sp>
    </p:spTree>
    <p:extLst>
      <p:ext uri="{BB962C8B-B14F-4D97-AF65-F5344CB8AC3E}">
        <p14:creationId xmlns:p14="http://schemas.microsoft.com/office/powerpoint/2010/main" val="60987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Image result for michael phelps">
            <a:extLst>
              <a:ext uri="{FF2B5EF4-FFF2-40B4-BE49-F238E27FC236}">
                <a16:creationId xmlns:a16="http://schemas.microsoft.com/office/drawing/2014/main" id="{06EDC77A-0FD5-4114-B492-99E3B4020C5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96" y="599724"/>
            <a:ext cx="9245015" cy="52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596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64C35D-95A6-4823-8BF1-4BF9B5EA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662" y="646113"/>
            <a:ext cx="6667500" cy="411480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F84A349-5294-4B49-A8E9-1CDA78264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9418" y="5424221"/>
            <a:ext cx="5869987" cy="689515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latin typeface="+mj-lt"/>
              </a:rPr>
              <a:t>Events Competed in During Olympic Career</a:t>
            </a:r>
          </a:p>
        </p:txBody>
      </p:sp>
    </p:spTree>
    <p:extLst>
      <p:ext uri="{BB962C8B-B14F-4D97-AF65-F5344CB8AC3E}">
        <p14:creationId xmlns:p14="http://schemas.microsoft.com/office/powerpoint/2010/main" val="225619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CBEA8-20DA-42AA-9FEE-92A2DC918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662" y="646113"/>
            <a:ext cx="6667500" cy="4114800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A882807-23B6-4D66-A5B4-07C091803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9418" y="5424221"/>
            <a:ext cx="5869987" cy="68951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j-lt"/>
              </a:rPr>
              <a:t>Weight Distribution by Athlete Gender</a:t>
            </a:r>
          </a:p>
        </p:txBody>
      </p:sp>
    </p:spTree>
    <p:extLst>
      <p:ext uri="{BB962C8B-B14F-4D97-AF65-F5344CB8AC3E}">
        <p14:creationId xmlns:p14="http://schemas.microsoft.com/office/powerpoint/2010/main" val="262931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23A4E73-FAEE-4757-81E4-C3A83312E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68988" y="601663"/>
            <a:ext cx="7050848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36C20680-39A7-4921-A415-787382DED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59418" y="5457777"/>
            <a:ext cx="5869987" cy="689515"/>
          </a:xfrm>
        </p:spPr>
        <p:txBody>
          <a:bodyPr>
            <a:normAutofit fontScale="92500"/>
          </a:bodyPr>
          <a:lstStyle/>
          <a:p>
            <a:pPr algn="ctr"/>
            <a:r>
              <a:rPr lang="en-US" sz="2800" dirty="0">
                <a:latin typeface="+mj-lt"/>
              </a:rPr>
              <a:t>Female Winter Sports Weight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284060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216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Gill Sans MT</vt:lpstr>
      <vt:lpstr>Wingdings 2</vt:lpstr>
      <vt:lpstr>Dividend</vt:lpstr>
      <vt:lpstr>Olympic Games Performance</vt:lpstr>
      <vt:lpstr>The Data</vt:lpstr>
      <vt:lpstr>Data Structure</vt:lpstr>
      <vt:lpstr>End Goal</vt:lpstr>
      <vt:lpstr>Athletes by Season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Naïve Bayes</vt:lpstr>
      <vt:lpstr>Association Rule Mining</vt:lpstr>
      <vt:lpstr>PowerPoint Presentation</vt:lpstr>
      <vt:lpstr>Hierarchal Clustering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Games Performance</dc:title>
  <dc:creator>Jocelyn Pitman</dc:creator>
  <cp:lastModifiedBy>Kelly Doyle</cp:lastModifiedBy>
  <cp:revision>1</cp:revision>
  <dcterms:created xsi:type="dcterms:W3CDTF">2019-03-17T15:58:09Z</dcterms:created>
  <dcterms:modified xsi:type="dcterms:W3CDTF">2019-03-20T00:21:45Z</dcterms:modified>
</cp:coreProperties>
</file>